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9" r:id="rId10"/>
    <p:sldId id="276" r:id="rId11"/>
    <p:sldId id="277" r:id="rId12"/>
    <p:sldId id="27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7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092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1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8394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891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251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009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96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4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8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1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8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8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7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0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80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louris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E2DDC0-C661-7673-CBEE-1ADE042C1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4424" y="101600"/>
            <a:ext cx="9090660" cy="162560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</a:rPr>
              <a:t>Space Capsule Smart Home</a:t>
            </a:r>
            <a:br>
              <a:rPr lang="en-US" altLang="zh-CN" sz="2800" dirty="0">
                <a:solidFill>
                  <a:srgbClr val="7030A0"/>
                </a:solidFill>
              </a:rPr>
            </a:br>
            <a:r>
              <a:rPr lang="en-US" altLang="zh-CN" sz="2800" dirty="0">
                <a:solidFill>
                  <a:srgbClr val="7030A0"/>
                </a:solidFill>
              </a:rPr>
              <a:t>Techn</a:t>
            </a:r>
            <a:r>
              <a:rPr lang="en-US" altLang="zh-CN" sz="2200" dirty="0">
                <a:solidFill>
                  <a:srgbClr val="7030A0"/>
                </a:solidFill>
              </a:rPr>
              <a:t>ology  Fashion  and Eco-Friendliness</a:t>
            </a:r>
            <a:br>
              <a:rPr lang="en-US" altLang="zh-CN" sz="2800" dirty="0">
                <a:solidFill>
                  <a:srgbClr val="7030A0"/>
                </a:solidFill>
              </a:rPr>
            </a:br>
            <a:endParaRPr lang="zh-CN" altLang="en-US" sz="2800" dirty="0">
              <a:solidFill>
                <a:srgbClr val="7030A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9C0D99-31F8-CA28-B37E-5962E863E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306" y="1678533"/>
            <a:ext cx="6890871" cy="4522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F8CC62F-19A2-B4E8-C789-E337BC5FE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0"/>
            <a:ext cx="2341067" cy="117053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76C362C-9551-6D2B-FAFB-BA24C4DF4DB4}"/>
              </a:ext>
            </a:extLst>
          </p:cNvPr>
          <p:cNvSpPr txBox="1"/>
          <p:nvPr/>
        </p:nvSpPr>
        <p:spPr>
          <a:xfrm>
            <a:off x="2960816" y="1016314"/>
            <a:ext cx="271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cap="all" dirty="0">
                <a:solidFill>
                  <a:srgbClr val="7030A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zh-CN" altLang="en-US" sz="2000" b="1" cap="all" dirty="0">
              <a:solidFill>
                <a:srgbClr val="7030A0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878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915">
              <a:srgbClr val="FFFFFF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589E4-861C-4F00-23E1-D5E7CB9A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115" y="573071"/>
            <a:ext cx="8535004" cy="1039906"/>
          </a:xfrm>
        </p:spPr>
        <p:txBody>
          <a:bodyPr>
            <a:normAutofit/>
          </a:bodyPr>
          <a:lstStyle/>
          <a:p>
            <a:r>
              <a:rPr lang="en-US" altLang="zh-CN" sz="3100" dirty="0">
                <a:solidFill>
                  <a:srgbClr val="7030A0"/>
                </a:solidFill>
              </a:rPr>
              <a:t>Rapid Manufacturing and Installation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00DD21AC-19F3-D943-C44C-7B3065A2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68" y="1791264"/>
            <a:ext cx="9934103" cy="369513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30-day production cycle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Factory one-time molding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2-hour quick installation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02D2FCC-048B-4DC5-FCB1-78AC08DE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8" y="394784"/>
            <a:ext cx="2341067" cy="11705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563F40-7BA4-F59C-0D37-1BCA7E301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35" y="3122620"/>
            <a:ext cx="6421555" cy="3735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45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915">
              <a:srgbClr val="FFFFFF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589E4-861C-4F00-23E1-D5E7CB9A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115" y="573071"/>
            <a:ext cx="8535004" cy="1039906"/>
          </a:xfrm>
        </p:spPr>
        <p:txBody>
          <a:bodyPr>
            <a:normAutofit/>
          </a:bodyPr>
          <a:lstStyle/>
          <a:p>
            <a:r>
              <a:rPr lang="en-US" altLang="zh-CN" sz="3100" dirty="0">
                <a:solidFill>
                  <a:srgbClr val="7030A0"/>
                </a:solidFill>
              </a:rPr>
              <a:t>Versatile Applications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00DD21AC-19F3-D943-C44C-7B3065A2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68" y="1791264"/>
            <a:ext cx="9934103" cy="369513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Ideal residential home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Vacation home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Cottage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Motel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Rental property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02D2FCC-048B-4DC5-FCB1-78AC08DE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8" y="394784"/>
            <a:ext cx="2341067" cy="11705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FC1166-784F-E1B7-8F5E-9229A1C9C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883" y="1449110"/>
            <a:ext cx="3989027" cy="531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619FE9-678F-0396-9000-B8259FAEF4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62151" y="2965638"/>
            <a:ext cx="2867698" cy="369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226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915">
              <a:srgbClr val="FFFFFF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589E4-861C-4F00-23E1-D5E7CB9A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115" y="573071"/>
            <a:ext cx="8535004" cy="1039906"/>
          </a:xfrm>
        </p:spPr>
        <p:txBody>
          <a:bodyPr>
            <a:normAutofit/>
          </a:bodyPr>
          <a:lstStyle/>
          <a:p>
            <a:r>
              <a:rPr lang="en-US" altLang="zh-CN" sz="3100" dirty="0">
                <a:solidFill>
                  <a:srgbClr val="7030A0"/>
                </a:solidFill>
              </a:rPr>
              <a:t>Space Capsule Smart Mobile Home</a:t>
            </a:r>
            <a:br>
              <a:rPr lang="en-US" altLang="zh-CN" sz="3100" dirty="0">
                <a:solidFill>
                  <a:srgbClr val="7030A0"/>
                </a:solidFill>
              </a:rPr>
            </a:br>
            <a:r>
              <a:rPr lang="en-US" altLang="zh-CN" sz="3100" dirty="0">
                <a:solidFill>
                  <a:srgbClr val="7030A0"/>
                </a:solidFill>
              </a:rPr>
              <a:t> </a:t>
            </a:r>
            <a:r>
              <a:rPr lang="en-US" altLang="zh-CN" sz="2400" dirty="0">
                <a:solidFill>
                  <a:srgbClr val="7030A0"/>
                </a:solidFill>
              </a:rPr>
              <a:t>Embark on a New Era of Smart Living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00DD21AC-19F3-D943-C44C-7B3065A2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68" y="1791264"/>
            <a:ext cx="9934103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  Contact us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    </a:t>
            </a:r>
            <a:r>
              <a:rPr lang="en-US" altLang="zh-CN" dirty="0">
                <a:solidFill>
                  <a:srgbClr val="0070C0"/>
                </a:solidFill>
                <a:latin typeface="Arial Black" panose="020B0A04020102020204" pitchFamily="34" charset="0"/>
              </a:rPr>
              <a:t>902 330 6611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  <a:latin typeface="Arial Black" panose="020B0A04020102020204" pitchFamily="34" charset="0"/>
              </a:rPr>
              <a:t>     </a:t>
            </a:r>
            <a:r>
              <a:rPr lang="en-US" altLang="zh-CN" dirty="0">
                <a:solidFill>
                  <a:srgbClr val="0070C0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www.flourish</a:t>
            </a:r>
            <a:r>
              <a:rPr lang="en-US" altLang="zh-CN" dirty="0">
                <a:solidFill>
                  <a:srgbClr val="0070C0"/>
                </a:solidFill>
                <a:latin typeface="Arial Black" panose="020B0A04020102020204" pitchFamily="34" charset="0"/>
              </a:rPr>
              <a:t>developmentgroup.com</a:t>
            </a:r>
            <a:endParaRPr lang="zh-CN" altLang="en-US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02D2FCC-048B-4DC5-FCB1-78AC08DE1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48" y="394784"/>
            <a:ext cx="2341067" cy="11705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894C3FA-7D32-DF8C-6123-93B38874F3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76181" y="1671035"/>
            <a:ext cx="3975943" cy="5109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854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658C78-FC55-6B01-ECC9-284D557D7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3275106"/>
            <a:ext cx="10226346" cy="312569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400" b="1" cap="all" dirty="0">
                <a:solidFill>
                  <a:srgbClr val="7030A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</a:t>
            </a:r>
            <a:r>
              <a:rPr lang="en-US" altLang="zh-CN" sz="5400" b="1" cap="all" dirty="0">
                <a:solidFill>
                  <a:srgbClr val="7030A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Thank   you !</a:t>
            </a:r>
            <a:endParaRPr lang="zh-CN" altLang="en-US" sz="5400" b="1" cap="all" dirty="0">
              <a:solidFill>
                <a:srgbClr val="7030A0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38621D-A68A-14B0-7685-81476365A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487" y="865108"/>
            <a:ext cx="4557026" cy="2278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6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915">
              <a:srgbClr val="FFFFFF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589E4-861C-4F00-23E1-D5E7CB9A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91" y="538707"/>
            <a:ext cx="8535004" cy="1039906"/>
          </a:xfrm>
        </p:spPr>
        <p:txBody>
          <a:bodyPr>
            <a:normAutofit/>
          </a:bodyPr>
          <a:lstStyle/>
          <a:p>
            <a:r>
              <a:rPr lang="en-US" altLang="zh-CN" sz="3100" dirty="0">
                <a:solidFill>
                  <a:srgbClr val="7030A0"/>
                </a:solidFill>
              </a:rPr>
              <a:t>Our Vision</a:t>
            </a:r>
            <a:br>
              <a:rPr lang="en-US" altLang="zh-CN" dirty="0">
                <a:solidFill>
                  <a:srgbClr val="7030A0"/>
                </a:solidFill>
              </a:rPr>
            </a:b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00DD21AC-19F3-D943-C44C-7B3065A2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68" y="1791264"/>
            <a:ext cx="7208229" cy="369513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Innovative leader in Canadian housing construction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3CDF7B5-73F4-BAAE-E932-1416C096B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576" y="2374594"/>
            <a:ext cx="5599205" cy="4307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02D2FCC-048B-4DC5-FCB1-78AC08DE1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48" y="408080"/>
            <a:ext cx="2341067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2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915">
              <a:srgbClr val="FFFFFF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589E4-861C-4F00-23E1-D5E7CB9A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91" y="538707"/>
            <a:ext cx="8535004" cy="1039906"/>
          </a:xfrm>
        </p:spPr>
        <p:txBody>
          <a:bodyPr>
            <a:normAutofit/>
          </a:bodyPr>
          <a:lstStyle/>
          <a:p>
            <a:r>
              <a:rPr lang="en-US" altLang="zh-CN" sz="3100" dirty="0">
                <a:solidFill>
                  <a:srgbClr val="7030A0"/>
                </a:solidFill>
              </a:rPr>
              <a:t>Our Mission</a:t>
            </a:r>
            <a:br>
              <a:rPr lang="en-US" altLang="zh-CN" dirty="0">
                <a:solidFill>
                  <a:srgbClr val="7030A0"/>
                </a:solidFill>
              </a:rPr>
            </a:b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00DD21AC-19F3-D943-C44C-7B3065A2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68" y="1791264"/>
            <a:ext cx="9934103" cy="369513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Comfortable, intelligent, eco-friendly living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02D2FCC-048B-4DC5-FCB1-78AC08DE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8" y="408080"/>
            <a:ext cx="2341067" cy="11705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11A6CF6-201C-6377-E635-9E445394B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881" y="2971855"/>
            <a:ext cx="8659906" cy="362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356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915">
              <a:srgbClr val="FFFFFF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589E4-861C-4F00-23E1-D5E7CB9A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115" y="573071"/>
            <a:ext cx="8535004" cy="1039906"/>
          </a:xfrm>
        </p:spPr>
        <p:txBody>
          <a:bodyPr>
            <a:normAutofit/>
          </a:bodyPr>
          <a:lstStyle/>
          <a:p>
            <a:r>
              <a:rPr lang="en-US" altLang="zh-CN" sz="3100" dirty="0">
                <a:solidFill>
                  <a:srgbClr val="7030A0"/>
                </a:solidFill>
              </a:rPr>
              <a:t>Energy Saving and Eco-Friendly</a:t>
            </a:r>
            <a:br>
              <a:rPr lang="en-US" altLang="zh-CN" dirty="0">
                <a:solidFill>
                  <a:srgbClr val="7030A0"/>
                </a:solidFill>
              </a:rPr>
            </a:b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00DD21AC-19F3-D943-C44C-7B3065A2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68" y="1791264"/>
            <a:ext cx="9934103" cy="369513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Solar power generation system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Triple-glazed doors and windows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Air exchange system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LED lights and light strips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Geothermal system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02D2FCC-048B-4DC5-FCB1-78AC08DE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8" y="394784"/>
            <a:ext cx="2341067" cy="11705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9CDEBFD-21BA-6B48-EEDC-41E09594E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906" y="3174004"/>
            <a:ext cx="5250929" cy="33836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4138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915">
              <a:srgbClr val="FFFFFF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589E4-861C-4F00-23E1-D5E7CB9A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115" y="573071"/>
            <a:ext cx="8535004" cy="1039906"/>
          </a:xfrm>
        </p:spPr>
        <p:txBody>
          <a:bodyPr>
            <a:normAutofit/>
          </a:bodyPr>
          <a:lstStyle/>
          <a:p>
            <a:r>
              <a:rPr lang="en-US" altLang="zh-CN" sz="3100" dirty="0">
                <a:solidFill>
                  <a:srgbClr val="7030A0"/>
                </a:solidFill>
              </a:rPr>
              <a:t> Smart Home Technology</a:t>
            </a:r>
            <a:br>
              <a:rPr lang="en-US" altLang="zh-CN" dirty="0">
                <a:solidFill>
                  <a:srgbClr val="7030A0"/>
                </a:solidFill>
              </a:rPr>
            </a:b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00DD21AC-19F3-D943-C44C-7B3065A2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68" y="1791264"/>
            <a:ext cx="9934103" cy="3695136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Whole-house smart control system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Smart door lock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Smart toilet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Smart curtain switch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Smart background music system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Smart lighting control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02D2FCC-048B-4DC5-FCB1-78AC08DE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8" y="394784"/>
            <a:ext cx="2341067" cy="11705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33B782-285A-B450-7D53-589D6E58B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535" y="3043044"/>
            <a:ext cx="2938946" cy="374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692193-EDB9-0120-ABAD-855D26C0E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967" y="4890994"/>
            <a:ext cx="2925291" cy="196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38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915">
              <a:srgbClr val="FFFFFF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589E4-861C-4F00-23E1-D5E7CB9A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115" y="573071"/>
            <a:ext cx="8535004" cy="1039906"/>
          </a:xfrm>
        </p:spPr>
        <p:txBody>
          <a:bodyPr>
            <a:normAutofit/>
          </a:bodyPr>
          <a:lstStyle/>
          <a:p>
            <a:r>
              <a:rPr lang="en-US" altLang="zh-CN" sz="3100" dirty="0">
                <a:solidFill>
                  <a:srgbClr val="7030A0"/>
                </a:solidFill>
              </a:rPr>
              <a:t> Modern Design</a:t>
            </a:r>
            <a:br>
              <a:rPr lang="en-US" altLang="zh-CN" dirty="0">
                <a:solidFill>
                  <a:srgbClr val="7030A0"/>
                </a:solidFill>
              </a:rPr>
            </a:b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00DD21AC-19F3-D943-C44C-7B3065A2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68" y="1791264"/>
            <a:ext cx="9934103" cy="3695136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Aviation-grade aluminum exterior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Streamlined appearance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Stunning light fixtures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Large floor-to-ceiling windows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Rooftop skylight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Modern furniture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02D2FCC-048B-4DC5-FCB1-78AC08DE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8" y="394784"/>
            <a:ext cx="2341067" cy="11705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66A94C-C7F7-6179-F48D-F6F76B0A0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835" y="1509455"/>
            <a:ext cx="3312895" cy="524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726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915">
              <a:srgbClr val="FFFFFF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589E4-861C-4F00-23E1-D5E7CB9A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986" y="525411"/>
            <a:ext cx="8535004" cy="1039906"/>
          </a:xfrm>
        </p:spPr>
        <p:txBody>
          <a:bodyPr>
            <a:normAutofit/>
          </a:bodyPr>
          <a:lstStyle/>
          <a:p>
            <a:r>
              <a:rPr lang="en-US" altLang="zh-CN" sz="3100" dirty="0">
                <a:solidFill>
                  <a:srgbClr val="7030A0"/>
                </a:solidFill>
              </a:rPr>
              <a:t>Easy Mobility</a:t>
            </a:r>
            <a:br>
              <a:rPr lang="en-US" altLang="zh-CN" dirty="0">
                <a:solidFill>
                  <a:srgbClr val="7030A0"/>
                </a:solidFill>
              </a:rPr>
            </a:b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00DD21AC-19F3-D943-C44C-7B3065A2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838" y="1565317"/>
            <a:ext cx="11122815" cy="1514505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40-foot flatbed trailer transport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Quick hoisting to base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02D2FCC-048B-4DC5-FCB1-78AC08DE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25" y="350458"/>
            <a:ext cx="2341067" cy="117053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9421974-428D-2D07-82EA-25B9780AC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839" y="3079822"/>
            <a:ext cx="9660323" cy="38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2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915">
              <a:srgbClr val="FFFFFF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589E4-861C-4F00-23E1-D5E7CB9A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115" y="573071"/>
            <a:ext cx="8535004" cy="1039906"/>
          </a:xfrm>
        </p:spPr>
        <p:txBody>
          <a:bodyPr>
            <a:normAutofit/>
          </a:bodyPr>
          <a:lstStyle/>
          <a:p>
            <a:r>
              <a:rPr lang="en-US" altLang="zh-CN" sz="3100" dirty="0">
                <a:solidFill>
                  <a:srgbClr val="7030A0"/>
                </a:solidFill>
              </a:rPr>
              <a:t>Durable and Long-lasting</a:t>
            </a:r>
            <a:br>
              <a:rPr lang="en-US" altLang="zh-CN" dirty="0">
                <a:solidFill>
                  <a:srgbClr val="7030A0"/>
                </a:solidFill>
              </a:rPr>
            </a:b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00DD21AC-19F3-D943-C44C-7B3065A2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071" y="1791264"/>
            <a:ext cx="9855200" cy="22548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Aviation-grade aluminum exterior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Aluminum alloy interior finish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High-quality plumbing and electrical systems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</a:rPr>
              <a:t>50-year service life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02D2FCC-048B-4DC5-FCB1-78AC08DE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8" y="394784"/>
            <a:ext cx="2341067" cy="11705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13149E-1C50-2AE4-EB64-817C70554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75" y="3688244"/>
            <a:ext cx="5256001" cy="299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037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915">
              <a:srgbClr val="FFFFFF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D26A7EF-273F-EE1B-5210-06956C0A7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518" y="3962400"/>
            <a:ext cx="7154638" cy="262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02D2FCC-048B-4DC5-FCB1-78AC08DE1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48" y="394784"/>
            <a:ext cx="2341067" cy="11705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3F18C1-73E5-7A54-400C-182A90CEC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518" y="901928"/>
            <a:ext cx="6984376" cy="2942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2396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磨砂玻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TM04033921[[fn=花纹]]</Template>
  <TotalTime>258</TotalTime>
  <Words>181</Words>
  <Application>Microsoft Office PowerPoint</Application>
  <PresentationFormat>宽屏</PresentationFormat>
  <Paragraphs>50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Bookman Old Style</vt:lpstr>
      <vt:lpstr>Rockwell</vt:lpstr>
      <vt:lpstr>Damask</vt:lpstr>
      <vt:lpstr>Space Capsule Smart Home Technology  Fashion  and Eco-Friendliness </vt:lpstr>
      <vt:lpstr>Our Vision </vt:lpstr>
      <vt:lpstr>Our Mission </vt:lpstr>
      <vt:lpstr>Energy Saving and Eco-Friendly </vt:lpstr>
      <vt:lpstr> Smart Home Technology </vt:lpstr>
      <vt:lpstr> Modern Design </vt:lpstr>
      <vt:lpstr>Easy Mobility </vt:lpstr>
      <vt:lpstr>Durable and Long-lasting </vt:lpstr>
      <vt:lpstr>PowerPoint 演示文稿</vt:lpstr>
      <vt:lpstr>Rapid Manufacturing and Installation</vt:lpstr>
      <vt:lpstr>Versatile Applications</vt:lpstr>
      <vt:lpstr>Space Capsule Smart Mobile Home  Embark on a New Era of Smart Living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FLOURISH SPACE CAPSULE</dc:title>
  <dc:creator>张静</dc:creator>
  <cp:lastModifiedBy>张静</cp:lastModifiedBy>
  <cp:revision>10</cp:revision>
  <dcterms:created xsi:type="dcterms:W3CDTF">2023-03-28T00:28:53Z</dcterms:created>
  <dcterms:modified xsi:type="dcterms:W3CDTF">2023-04-10T02:53:22Z</dcterms:modified>
</cp:coreProperties>
</file>